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537" r:id="rId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рохова Марина Викторовна" initials="ГМВ" lastIdx="1" clrIdx="0">
    <p:extLst>
      <p:ext uri="{19B8F6BF-5375-455C-9EA6-DF929625EA0E}">
        <p15:presenceInfo xmlns:p15="http://schemas.microsoft.com/office/powerpoint/2012/main" userId="S-1-5-21-427109696-573327798-856312143-219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B2B2B2"/>
    <a:srgbClr val="00FFFF"/>
    <a:srgbClr val="0099CC"/>
    <a:srgbClr val="009999"/>
    <a:srgbClr val="19D7B7"/>
    <a:srgbClr val="2C5294"/>
    <a:srgbClr val="004A94"/>
    <a:srgbClr val="B4C7E7"/>
    <a:srgbClr val="88C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4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C15BC4A8-7441-4129-B75D-ED0AA5FD43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2445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626" y="9372445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3726F406-B194-465F-BAB6-9602F0E1E2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144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C689DC34-87C5-4A7A-8B15-417F1E713234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76A6855F-D5C7-4DA2-8AC5-19EF3DF41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883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5F2C46-4B36-438C-98BB-84975B9A17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F53C60D-C2B3-4117-9089-EBBC53B8E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4D85EFD-A785-469A-BA5C-22DE266DC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1165874-BBE3-4232-A8AB-0561E38C5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78E68E4-99CD-4DD3-AD2C-565215001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894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330A28-D9ED-401D-AE3D-D61A5143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F63A4F0-450F-4B78-B4DA-8B549A44F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9FCA61-D2C4-4C66-908B-F0635730D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5623B4C-48A6-47BD-8040-DB0BD1F96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8BFFDC9-EB0A-4168-9EDB-BD9D4E940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55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34AC87-7676-4A4F-BC11-928FF725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D01326C-74DB-4A43-AA9A-361801426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C6067DF-2217-4133-A97A-ADC63E565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7111008-5BFE-4E54-B0E5-2E75AE5D8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754FEA-0C7E-43E9-AE77-21352519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410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B3F9C5-5828-4ADF-A9FA-63BC84EA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231A5E4-16A5-4585-9FA6-2743A8187A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3860DF8-3839-463C-8CBC-1E662B7BA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50760EF-A222-430C-9FAC-CD55DD9B8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C14F830-F419-4AB2-83AF-38277BA0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6136C58-CE4E-448A-A3AC-0207125B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575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7EC50A-0DCA-4589-90BA-7BACBDAD8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12FE663-15AD-4468-BD07-243459F35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3554EED-9240-4656-933F-6CE275DB5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1E8B115-0D7A-4B12-9F71-6E3FA1A62F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A96AE54A-E4FB-4E54-8636-13134466B1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46997921-39CD-4589-9AFC-A29BB358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1E7E2B0-6A68-44BA-A4D6-5B6214E25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6121EAE-855A-459A-B486-B68EB51D9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56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C2947F-A2C0-4241-80F3-942C1B01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A9078CF-6028-417C-B253-FE700B0DF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BBCFE19-DBF4-4DC7-AC9E-CFD9FFCC4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A74F478-5F25-4313-8302-BDFFA9DCC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4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CFCEDFA-B9EF-4EEC-BFF6-215AFC6A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AA177D3-118F-4631-B508-542D4C03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F393999-48C8-40C9-AC4E-52C39C74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72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D0C8E0-4F02-4E3C-8217-8F5B4AB71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511FDC6-D817-4B9A-9CA7-D399BD086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A05A732-5274-42C8-B615-745458AB1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DA8A210-E86B-4A79-97B5-708E679F4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115420D-AD94-48B5-9FC7-883C00750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2324FE2-58C7-471F-A29F-02FF9FFA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920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A50D29-DC63-4525-97A6-D4B61B162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4663683-3931-4FC7-9139-56330CC01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17A2706-EF9C-4DB4-8093-C3D399070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B25B34E-EDFA-4C51-A201-4E618D981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F73329A-D525-4CB2-8A88-883006948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5D5F1C6-F801-49DD-8E38-F5331BFAA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292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83496F-3176-466A-B7E9-B556469A1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E7F365E-795B-4ED7-BE85-514F7A00A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991EE21-A351-452C-87FB-44EE812ED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75A2A63-272F-445A-8F37-E5A075AFD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862B20B-9502-49F8-8D3F-AAA601063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43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18F59FEB-C0ED-4071-9739-933EC1862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B6E4905-B090-4616-B1CE-D68ED4FA6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5BDBC82-6F97-414A-A3AE-58CAF8FD3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0CE85B-33A1-4793-BCCC-7671B2325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FE6189-8827-4435-9EA2-39EE303C5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978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A0A8A1-8206-445D-A1C1-F20F93A42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1E1B996-408B-411A-AFE9-C43B5E340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4601219-4D08-40EC-A1B4-5FD4EAD453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9EEF-B71C-4148-BCEC-C8308B9C271D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151503-8753-470A-A318-236C103E3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0A62A55-FECB-42C9-944C-8E84564D1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036F0-FE79-43FD-99C2-FC85A9C2E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36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526" y="328330"/>
            <a:ext cx="7950777" cy="897155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solidFill>
                  <a:srgbClr val="002060"/>
                </a:solidFill>
                <a:latin typeface="Gilroy Black" panose="00000A00000000000000" charset="-52"/>
              </a:rPr>
              <a:t>СУБСИДИИ ИЗ ОБЛАСТНОГО БЮДЖЕТА В ЦЕЛЯХ ФИНАНСОВОГО ОБЕСПЕЧЕНИЯ ЗАТРАТ, СВЯЗАННЫХ  С ОКАЗАНИЕМ СОЦИАЛЬНЫХ УСЛУГ ПО РЕАБИЛИТАЦИИ ЛИЦ, БОЛЬНЫХ НАРКОМАНИЕЙ</a:t>
            </a:r>
            <a:endParaRPr lang="ru-RU" sz="1800" dirty="0">
              <a:solidFill>
                <a:srgbClr val="002060"/>
              </a:solidFill>
              <a:latin typeface="Gilroy Black" panose="00000A00000000000000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4" y="0"/>
            <a:ext cx="1414395" cy="13900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3415" y="1335613"/>
            <a:ext cx="7509051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x-none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инистерств</a:t>
            </a:r>
            <a:r>
              <a:rPr lang="ru-RU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ом</a:t>
            </a:r>
            <a:r>
              <a:rPr lang="x-none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600" dirty="0">
                <a:solidFill>
                  <a:schemeClr val="bg1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по молодежной политике Иркутской области </a:t>
            </a:r>
            <a:r>
              <a:rPr lang="x-none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утвержден  </a:t>
            </a:r>
            <a:r>
              <a:rPr lang="ru-RU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x-none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орядок </a:t>
            </a:r>
            <a:r>
              <a:rPr lang="x-none" sz="1600" dirty="0">
                <a:solidFill>
                  <a:schemeClr val="bg1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предоставления сертификата на получение социальных услуг по реабилитации лиц, больных </a:t>
            </a:r>
            <a:r>
              <a:rPr lang="x-none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наркоманией.</a:t>
            </a:r>
            <a:endParaRPr lang="ru-RU" sz="1600" dirty="0">
              <a:solidFill>
                <a:schemeClr val="bg1"/>
              </a:solidFill>
              <a:effectLst/>
              <a:latin typeface="Gilroy Black" panose="00000A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3415" y="2292102"/>
            <a:ext cx="7509051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Сертификат 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для прохождения курса социальной реабилитации предоставляется лицам, состоящим на диспансерном наблюдении с диагнозом «наркомания», или лицам с впервые установленным диагнозом «наркомания», изъявившим желание пройти курс социальной реабилитации, постоянно проживающим на территории Иркутской области, в возрасте от 18 до </a:t>
            </a:r>
            <a:r>
              <a:rPr lang="ru-RU" sz="16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35 лет. </a:t>
            </a:r>
            <a:endParaRPr lang="ru-RU" sz="1600" dirty="0">
              <a:solidFill>
                <a:srgbClr val="002060"/>
              </a:solidFill>
              <a:latin typeface="Gilroy Black" panose="00000A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3415" y="4017379"/>
            <a:ext cx="7509051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Реабилитационные услуги по сертификату предоставляются в течение </a:t>
            </a:r>
            <a:r>
              <a:rPr lang="ru-RU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90 </a:t>
            </a:r>
            <a:r>
              <a:rPr lang="ru-RU" sz="16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дней с момента получения сертификата. </a:t>
            </a:r>
            <a:endParaRPr lang="ru-RU" sz="1600" dirty="0">
              <a:solidFill>
                <a:schemeClr val="bg1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3415" y="4708637"/>
            <a:ext cx="750905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Курс социальной реабилитации по сертификату можно пройти в </a:t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Gilroy Black" panose="00000A00000000000000" pitchFamily="2" charset="-52"/>
              </a:rPr>
              <a:t>АНО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Gilroy Black" panose="00000A00000000000000" pitchFamily="2" charset="-52"/>
              </a:rPr>
              <a:t>«Реабилитационный центр «Перекресток семи дорог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Gilroy Black" panose="00000A00000000000000" pitchFamily="2" charset="-52"/>
              </a:rPr>
              <a:t>»,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 прошедшей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добровольную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сертификацию.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Gilroy Black" panose="00000A00000000000000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1526" y="5646117"/>
            <a:ext cx="11427076" cy="80021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sz="800" dirty="0" smtClean="0">
              <a:solidFill>
                <a:schemeClr val="bg1"/>
              </a:solidFill>
              <a:latin typeface="Gilroy Black" panose="00000A00000000000000" pitchFamily="2" charset="-52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Процент </a:t>
            </a:r>
            <a:r>
              <a:rPr lang="ru-RU" sz="20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эффективности реабилитационной программы по сертификатам составляет 71,6</a:t>
            </a:r>
            <a:r>
              <a:rPr lang="ru-RU" sz="20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%.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303" y="1314487"/>
            <a:ext cx="2968811" cy="4167107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512" y="69554"/>
            <a:ext cx="334699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3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12983</TotalTime>
  <Words>119</Words>
  <Application>Microsoft Office PowerPoint</Application>
  <PresentationFormat>Широкоэкранный</PresentationFormat>
  <Paragraphs>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Gilroy Black</vt:lpstr>
      <vt:lpstr>Times New Roman</vt:lpstr>
      <vt:lpstr>Тема Office</vt:lpstr>
      <vt:lpstr>СУБСИДИИ ИЗ ОБЛАСТНОГО БЮДЖЕТА В ЦЕЛЯХ ФИНАНСОВОГО ОБЕСПЕЧЕНИЯ ЗАТРАТ, СВЯЗАННЫХ  С ОКАЗАНИЕМ СОЦИАЛЬНЫХ УСЛУГ ПО РЕАБИЛИТАЦИИ ЛИЦ, БОЛЬНЫХ НАРКОМАНИЕЙ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Протасов Никита Михайловч</dc:creator>
  <cp:lastModifiedBy>Горохова Марина Викторовна</cp:lastModifiedBy>
  <cp:revision>1287</cp:revision>
  <cp:lastPrinted>2024-04-22T03:58:31Z</cp:lastPrinted>
  <dcterms:created xsi:type="dcterms:W3CDTF">2022-09-23T12:55:10Z</dcterms:created>
  <dcterms:modified xsi:type="dcterms:W3CDTF">2025-01-13T04:45:23Z</dcterms:modified>
</cp:coreProperties>
</file>